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8" r:id="rId3"/>
    <p:sldId id="259" r:id="rId4"/>
    <p:sldId id="258" r:id="rId5"/>
    <p:sldId id="275" r:id="rId6"/>
    <p:sldId id="265" r:id="rId7"/>
    <p:sldId id="285" r:id="rId8"/>
    <p:sldId id="292" r:id="rId9"/>
    <p:sldId id="260" r:id="rId10"/>
    <p:sldId id="257" r:id="rId11"/>
    <p:sldId id="263" r:id="rId12"/>
    <p:sldId id="266" r:id="rId13"/>
    <p:sldId id="267" r:id="rId14"/>
    <p:sldId id="277" r:id="rId15"/>
    <p:sldId id="278" r:id="rId16"/>
    <p:sldId id="273" r:id="rId17"/>
    <p:sldId id="280" r:id="rId18"/>
    <p:sldId id="286" r:id="rId19"/>
    <p:sldId id="276" r:id="rId20"/>
    <p:sldId id="283" r:id="rId21"/>
    <p:sldId id="281" r:id="rId22"/>
    <p:sldId id="269" r:id="rId23"/>
    <p:sldId id="290" r:id="rId24"/>
    <p:sldId id="264" r:id="rId25"/>
    <p:sldId id="284" r:id="rId26"/>
    <p:sldId id="279" r:id="rId27"/>
    <p:sldId id="256" r:id="rId28"/>
    <p:sldId id="282" r:id="rId29"/>
    <p:sldId id="272" r:id="rId30"/>
    <p:sldId id="291" r:id="rId31"/>
    <p:sldId id="271" r:id="rId32"/>
    <p:sldId id="305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06" r:id="rId50"/>
    <p:sldId id="307" r:id="rId51"/>
    <p:sldId id="308" r:id="rId52"/>
    <p:sldId id="309" r:id="rId53"/>
    <p:sldId id="326" r:id="rId54"/>
    <p:sldId id="327" r:id="rId55"/>
    <p:sldId id="328" r:id="rId56"/>
    <p:sldId id="329" r:id="rId57"/>
    <p:sldId id="330" r:id="rId58"/>
    <p:sldId id="33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-7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40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2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6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2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1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2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7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6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5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92A85-7414-D64C-A18E-7B57595AE81B}" type="datetimeFigureOut">
              <a:rPr lang="en-US" smtClean="0"/>
              <a:t>7/1/14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29B12-5756-0446-B25C-D6740FB9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1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5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microsoft.com/office/2007/relationships/hdphoto" Target="../media/hdphoto6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microsoft.com/office/2007/relationships/hdphoto" Target="../media/hdphoto7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microsoft.com/office/2007/relationships/hdphoto" Target="../media/hdphoto8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dog_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" y="65459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baby_cook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11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28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bottle_bi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29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at_b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10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lock_hor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10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amp_carr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" y="654589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ion_t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78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hammer_shee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" y="65459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monkey_to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74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oma_mon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49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kreeb_sho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ookie_bab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hoe_kre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87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ain_dof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dofa_t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78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fep_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38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ar_fe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hovel_mo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" y="64265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modi_shov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" y="65459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_wu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540"/>
            <a:ext cx="9144000" cy="5715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9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wug_ap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10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frog_pif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10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bird_bot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38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ifo_fr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11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dax_c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" y="65478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up_da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73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monkey_to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74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18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oma_mon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49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62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kreeb_sho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66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hoe_kre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87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93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ain_dof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7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dofa_t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78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fep_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38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1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ball_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87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ar_fe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82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hovel_mo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" y="64265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13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modi_shov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" y="65459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24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_wu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540"/>
            <a:ext cx="9144000" cy="5715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8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wug_ap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10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93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frog_pif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10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1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ifo_fr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11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48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dax_c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" y="65478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4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up_da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14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L1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4"/>
            <a:ext cx="9144000" cy="57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5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horse_clo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" y="65458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L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069"/>
            <a:ext cx="9144000" cy="57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27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L3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9" b="99174" l="9962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695"/>
            <a:ext cx="9144000" cy="57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7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L4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86"/>
            <a:ext cx="9144000" cy="57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86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L1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4"/>
            <a:ext cx="9144000" cy="57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82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L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069"/>
            <a:ext cx="9144000" cy="57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28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L3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9" b="99174" l="9962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695"/>
            <a:ext cx="9144000" cy="57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56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L4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286"/>
            <a:ext cx="9144000" cy="57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73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L1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779"/>
          <a:stretch/>
        </p:blipFill>
        <p:spPr>
          <a:xfrm>
            <a:off x="0" y="508122"/>
            <a:ext cx="9144000" cy="475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9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L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7" b="97250" l="7813" r="914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51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9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arrot_lam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4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able_l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53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heep_ham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11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788856" y="4676237"/>
            <a:ext cx="108323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book_d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" y="6256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0</Words>
  <Application>Microsoft Macintosh PowerPoint</Application>
  <PresentationFormat>On-screen Show (4:3)</PresentationFormat>
  <Paragraphs>0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Molly</dc:creator>
  <cp:lastModifiedBy>Molly</cp:lastModifiedBy>
  <cp:revision>7</cp:revision>
  <dcterms:created xsi:type="dcterms:W3CDTF">2014-06-30T01:10:52Z</dcterms:created>
  <dcterms:modified xsi:type="dcterms:W3CDTF">2014-07-01T23:44:01Z</dcterms:modified>
</cp:coreProperties>
</file>